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7" r:id="rId2"/>
    <p:sldId id="258" r:id="rId3"/>
    <p:sldId id="259" r:id="rId4"/>
    <p:sldId id="262"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2C9B13D-9849-45B1-9AD6-B00A3AF2C3C7}" type="datetimeFigureOut">
              <a:rPr lang="en-US" smtClean="0"/>
              <a:t>11/8/2018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03EC431-906B-4A9A-B7C2-95A3D982AB0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3EC431-906B-4A9A-B7C2-95A3D982AB0D}"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3EC431-906B-4A9A-B7C2-95A3D982AB0D}"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03EC431-906B-4A9A-B7C2-95A3D982AB0D}"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03EC431-906B-4A9A-B7C2-95A3D982AB0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03EC431-906B-4A9A-B7C2-95A3D982AB0D}"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03EC431-906B-4A9A-B7C2-95A3D982AB0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2C9B13D-9849-45B1-9AD6-B00A3AF2C3C7}" type="datetimeFigureOut">
              <a:rPr lang="en-US" smtClean="0"/>
              <a:t>11/8/2018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03EC431-906B-4A9A-B7C2-95A3D982AB0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2C9B13D-9849-45B1-9AD6-B00A3AF2C3C7}" type="datetimeFigureOut">
              <a:rPr lang="en-US" smtClean="0"/>
              <a:t>11/8/2018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03EC431-906B-4A9A-B7C2-95A3D982AB0D}"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3EC431-906B-4A9A-B7C2-95A3D982AB0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2C9B13D-9849-45B1-9AD6-B00A3AF2C3C7}" type="datetimeFigureOut">
              <a:rPr lang="en-US" smtClean="0"/>
              <a:t>11/8/2018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3EC431-906B-4A9A-B7C2-95A3D982AB0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2C9B13D-9849-45B1-9AD6-B00A3AF2C3C7}" type="datetimeFigureOut">
              <a:rPr lang="en-US" smtClean="0"/>
              <a:t>11/8/2018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03EC431-906B-4A9A-B7C2-95A3D982AB0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4400" dirty="0" smtClean="0"/>
              <a:t>Name </a:t>
            </a:r>
          </a:p>
          <a:p>
            <a:pPr marL="0" indent="0" algn="ctr">
              <a:buNone/>
            </a:pPr>
            <a:r>
              <a:rPr lang="en-US" sz="4400" dirty="0" smtClean="0"/>
              <a:t>University affiliation </a:t>
            </a:r>
          </a:p>
          <a:p>
            <a:pPr marL="0" indent="0" algn="ctr">
              <a:buNone/>
            </a:pPr>
            <a:r>
              <a:rPr lang="en-US" sz="4400" dirty="0" smtClean="0"/>
              <a:t>Date </a:t>
            </a:r>
            <a:endParaRPr lang="en-US" sz="4400" dirty="0"/>
          </a:p>
        </p:txBody>
      </p:sp>
      <p:sp>
        <p:nvSpPr>
          <p:cNvPr id="2" name="Title 1"/>
          <p:cNvSpPr>
            <a:spLocks noGrp="1"/>
          </p:cNvSpPr>
          <p:nvPr>
            <p:ph type="title"/>
          </p:nvPr>
        </p:nvSpPr>
        <p:spPr/>
        <p:txBody>
          <a:bodyPr/>
          <a:lstStyle/>
          <a:p>
            <a:r>
              <a:rPr lang="en-US" dirty="0" smtClean="0"/>
              <a:t>Quality management </a:t>
            </a:r>
            <a:endParaRPr lang="en-US" dirty="0"/>
          </a:p>
        </p:txBody>
      </p:sp>
    </p:spTree>
    <p:extLst>
      <p:ext uri="{BB962C8B-B14F-4D97-AF65-F5344CB8AC3E}">
        <p14:creationId xmlns:p14="http://schemas.microsoft.com/office/powerpoint/2010/main" val="4137777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45720" indent="0">
              <a:buNone/>
            </a:pPr>
            <a:r>
              <a:rPr lang="en-US" sz="3200" dirty="0" smtClean="0"/>
              <a:t>Papyrus </a:t>
            </a:r>
            <a:r>
              <a:rPr lang="en-US" sz="3200" dirty="0" err="1"/>
              <a:t>Inc</a:t>
            </a:r>
            <a:r>
              <a:rPr lang="en-US" sz="3200" dirty="0"/>
              <a:t> </a:t>
            </a:r>
            <a:r>
              <a:rPr lang="en-US" sz="3200" dirty="0" smtClean="0"/>
              <a:t>is experiencing massive quality losses translating to7% of its annual </a:t>
            </a:r>
            <a:r>
              <a:rPr lang="en-US" sz="3200" dirty="0"/>
              <a:t>sales </a:t>
            </a:r>
            <a:r>
              <a:rPr lang="en-US" sz="3200" dirty="0" smtClean="0"/>
              <a:t>which turns out to be a huge figure</a:t>
            </a:r>
            <a:r>
              <a:rPr lang="en-US" sz="3200" dirty="0"/>
              <a:t>. </a:t>
            </a:r>
            <a:r>
              <a:rPr lang="en-US" sz="3200" dirty="0" smtClean="0"/>
              <a:t>Departmental heads are not sure of the exact cause of the loss as everyone is giving contradicting reasons. The company has to find a lasting solution to have the issue fixed.  </a:t>
            </a:r>
            <a:endParaRPr lang="en-US" sz="3200" dirty="0"/>
          </a:p>
        </p:txBody>
      </p:sp>
      <p:sp>
        <p:nvSpPr>
          <p:cNvPr id="2" name="Title 1"/>
          <p:cNvSpPr>
            <a:spLocks noGrp="1"/>
          </p:cNvSpPr>
          <p:nvPr>
            <p:ph type="title"/>
          </p:nvPr>
        </p:nvSpPr>
        <p:spPr/>
        <p:txBody>
          <a:bodyPr/>
          <a:lstStyle/>
          <a:p>
            <a:r>
              <a:rPr lang="en-US" dirty="0" smtClean="0"/>
              <a:t>Introduction </a:t>
            </a:r>
            <a:endParaRPr lang="en-US" dirty="0"/>
          </a:p>
        </p:txBody>
      </p:sp>
    </p:spTree>
    <p:extLst>
      <p:ext uri="{BB962C8B-B14F-4D97-AF65-F5344CB8AC3E}">
        <p14:creationId xmlns:p14="http://schemas.microsoft.com/office/powerpoint/2010/main" val="255430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smtClean="0"/>
              <a:t>My first approach as a quality manager will be to utilize the existing manpower by making sure that the departmental heads come up with new processes from their normal affairs which should be aimed at maintaining quality and saving on unnecessary costs. </a:t>
            </a:r>
            <a:endParaRPr lang="en-US" sz="3200" dirty="0"/>
          </a:p>
        </p:txBody>
      </p:sp>
      <p:sp>
        <p:nvSpPr>
          <p:cNvPr id="2" name="Title 1"/>
          <p:cNvSpPr>
            <a:spLocks noGrp="1"/>
          </p:cNvSpPr>
          <p:nvPr>
            <p:ph type="title"/>
          </p:nvPr>
        </p:nvSpPr>
        <p:spPr/>
        <p:txBody>
          <a:bodyPr/>
          <a:lstStyle/>
          <a:p>
            <a:r>
              <a:rPr lang="en-US" dirty="0" smtClean="0"/>
              <a:t>Utilizing of existing manpower</a:t>
            </a:r>
            <a:endParaRPr lang="en-US" dirty="0"/>
          </a:p>
        </p:txBody>
      </p:sp>
    </p:spTree>
    <p:extLst>
      <p:ext uri="{BB962C8B-B14F-4D97-AF65-F5344CB8AC3E}">
        <p14:creationId xmlns:p14="http://schemas.microsoft.com/office/powerpoint/2010/main" val="34922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dirty="0" smtClean="0"/>
              <a:t>My next step would be to recommend the following changes:</a:t>
            </a:r>
            <a:endParaRPr lang="en-US" dirty="0"/>
          </a:p>
          <a:p>
            <a:pPr lvl="0"/>
            <a:r>
              <a:rPr lang="en-US" dirty="0" smtClean="0"/>
              <a:t>To correct the </a:t>
            </a:r>
            <a:r>
              <a:rPr lang="en-US" dirty="0"/>
              <a:t>dimensions of Product </a:t>
            </a:r>
            <a:r>
              <a:rPr lang="en-US" dirty="0" smtClean="0"/>
              <a:t>A and have a meeting with the departmental heads of Product A so as to set </a:t>
            </a:r>
            <a:r>
              <a:rPr lang="en-US" dirty="0"/>
              <a:t>the correct </a:t>
            </a:r>
            <a:r>
              <a:rPr lang="en-US" dirty="0" smtClean="0"/>
              <a:t>dimensions</a:t>
            </a:r>
          </a:p>
          <a:p>
            <a:pPr lvl="0"/>
            <a:r>
              <a:rPr lang="en-US" dirty="0" smtClean="0"/>
              <a:t>To solve any defects present in the Beater room </a:t>
            </a:r>
            <a:endParaRPr lang="en-US" dirty="0"/>
          </a:p>
          <a:p>
            <a:pPr lvl="0"/>
            <a:r>
              <a:rPr lang="en-US" dirty="0" smtClean="0"/>
              <a:t>To also </a:t>
            </a:r>
            <a:r>
              <a:rPr lang="en-US" dirty="0"/>
              <a:t>solve the </a:t>
            </a:r>
            <a:r>
              <a:rPr lang="en-US" dirty="0" smtClean="0"/>
              <a:t>defects present in the paper </a:t>
            </a:r>
            <a:r>
              <a:rPr lang="en-US" dirty="0"/>
              <a:t>mill winding </a:t>
            </a:r>
            <a:r>
              <a:rPr lang="en-US" dirty="0" smtClean="0"/>
              <a:t>machines</a:t>
            </a:r>
          </a:p>
          <a:p>
            <a:pPr lvl="0"/>
            <a:endParaRPr lang="en-US" dirty="0"/>
          </a:p>
          <a:p>
            <a:endParaRPr lang="en-US" dirty="0"/>
          </a:p>
        </p:txBody>
      </p:sp>
      <p:sp>
        <p:nvSpPr>
          <p:cNvPr id="2" name="Title 1"/>
          <p:cNvSpPr>
            <a:spLocks noGrp="1"/>
          </p:cNvSpPr>
          <p:nvPr>
            <p:ph type="title"/>
          </p:nvPr>
        </p:nvSpPr>
        <p:spPr/>
        <p:txBody>
          <a:bodyPr/>
          <a:lstStyle/>
          <a:p>
            <a:r>
              <a:rPr lang="en-US" dirty="0" smtClean="0"/>
              <a:t>Recommendations</a:t>
            </a:r>
            <a:endParaRPr lang="en-US" dirty="0"/>
          </a:p>
        </p:txBody>
      </p:sp>
    </p:spTree>
    <p:extLst>
      <p:ext uri="{BB962C8B-B14F-4D97-AF65-F5344CB8AC3E}">
        <p14:creationId xmlns:p14="http://schemas.microsoft.com/office/powerpoint/2010/main" val="1460717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en-US" dirty="0" smtClean="0"/>
              <a:t>The occurrence of looses may generally be due to human error or carelessness by employees. Based on my analysis, the issues are experienced in every field, that means we need to reduce human error, this can be done by automating all the machines to make sure that everything runs smoothly. </a:t>
            </a:r>
          </a:p>
          <a:p>
            <a:pPr fontAlgn="base"/>
            <a:endParaRPr lang="en-US" dirty="0"/>
          </a:p>
          <a:p>
            <a:endParaRPr lang="en-US" dirty="0"/>
          </a:p>
        </p:txBody>
      </p:sp>
      <p:sp>
        <p:nvSpPr>
          <p:cNvPr id="2" name="Title 1"/>
          <p:cNvSpPr>
            <a:spLocks noGrp="1"/>
          </p:cNvSpPr>
          <p:nvPr>
            <p:ph type="title"/>
          </p:nvPr>
        </p:nvSpPr>
        <p:spPr/>
        <p:txBody>
          <a:bodyPr/>
          <a:lstStyle/>
          <a:p>
            <a:r>
              <a:rPr lang="en-US" dirty="0" smtClean="0"/>
              <a:t>Solution </a:t>
            </a:r>
            <a:endParaRPr lang="en-US" dirty="0"/>
          </a:p>
        </p:txBody>
      </p:sp>
    </p:spTree>
    <p:extLst>
      <p:ext uri="{BB962C8B-B14F-4D97-AF65-F5344CB8AC3E}">
        <p14:creationId xmlns:p14="http://schemas.microsoft.com/office/powerpoint/2010/main" val="268209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r>
              <a:rPr lang="en-US" dirty="0" smtClean="0"/>
              <a:t>Strict measures have to be set to make sure that everyone is held accountable incase of poor quality output. A comprehensive overhaul of the system should be done to make sure everyone is given an opportunity to preform their tasks.  This will help in eliminating unnecessary excuses from employees.  </a:t>
            </a:r>
            <a:endParaRPr lang="en-US" dirty="0"/>
          </a:p>
        </p:txBody>
      </p:sp>
      <p:sp>
        <p:nvSpPr>
          <p:cNvPr id="2" name="Title 1"/>
          <p:cNvSpPr>
            <a:spLocks noGrp="1"/>
          </p:cNvSpPr>
          <p:nvPr>
            <p:ph type="title"/>
          </p:nvPr>
        </p:nvSpPr>
        <p:spPr/>
        <p:txBody>
          <a:bodyPr/>
          <a:lstStyle/>
          <a:p>
            <a:r>
              <a:rPr lang="en-US" dirty="0" smtClean="0"/>
              <a:t>Conclusion </a:t>
            </a:r>
            <a:endParaRPr lang="en-US" dirty="0"/>
          </a:p>
        </p:txBody>
      </p:sp>
    </p:spTree>
    <p:extLst>
      <p:ext uri="{BB962C8B-B14F-4D97-AF65-F5344CB8AC3E}">
        <p14:creationId xmlns:p14="http://schemas.microsoft.com/office/powerpoint/2010/main" val="13682087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53</TotalTime>
  <Words>277</Words>
  <Application>Microsoft Office PowerPoint</Application>
  <PresentationFormat>On-screen Show (4:3)</PresentationFormat>
  <Paragraphs>18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Quality management </vt:lpstr>
      <vt:lpstr>Introduction </vt:lpstr>
      <vt:lpstr>Utilizing of existing manpower</vt:lpstr>
      <vt:lpstr>Recommendations</vt:lpstr>
      <vt:lpstr>Solution </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management </dc:title>
  <dc:creator>Kanyoi</dc:creator>
  <cp:lastModifiedBy>Kanyoi</cp:lastModifiedBy>
  <cp:revision>13</cp:revision>
  <dcterms:created xsi:type="dcterms:W3CDTF">2018-11-08T07:21:48Z</dcterms:created>
  <dcterms:modified xsi:type="dcterms:W3CDTF">2018-11-08T08:15:24Z</dcterms:modified>
</cp:coreProperties>
</file>